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4" r:id="rId3"/>
    <p:sldId id="266" r:id="rId4"/>
    <p:sldId id="257" r:id="rId5"/>
    <p:sldId id="262" r:id="rId6"/>
    <p:sldId id="265" r:id="rId7"/>
    <p:sldId id="259" r:id="rId8"/>
    <p:sldId id="267" r:id="rId9"/>
    <p:sldId id="260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AA1B6F6-760A-4AE0-9166-9BBB00F8234F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Gilded Age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81000"/>
            <a:ext cx="7086600" cy="607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Vocabulary Warm-Up Activity:</a:t>
            </a:r>
          </a:p>
          <a:p>
            <a:endParaRPr lang="en-US" dirty="0"/>
          </a:p>
          <a:p>
            <a:r>
              <a:rPr lang="en-US" dirty="0" smtClean="0"/>
              <a:t>What do you think the following terms mean?  If you do not know talk to your neighbor and make a guess.</a:t>
            </a:r>
          </a:p>
          <a:p>
            <a:pPr lvl="1"/>
            <a:r>
              <a:rPr lang="en-US" dirty="0" smtClean="0"/>
              <a:t>Greenbacks</a:t>
            </a:r>
          </a:p>
          <a:p>
            <a:pPr lvl="1"/>
            <a:r>
              <a:rPr lang="en-US" dirty="0" smtClean="0"/>
              <a:t>Inflation</a:t>
            </a:r>
          </a:p>
          <a:p>
            <a:pPr lvl="1"/>
            <a:r>
              <a:rPr lang="en-US" dirty="0" smtClean="0"/>
              <a:t>Populism</a:t>
            </a:r>
          </a:p>
          <a:p>
            <a:pPr lvl="1"/>
            <a:r>
              <a:rPr lang="en-US" dirty="0" smtClean="0"/>
              <a:t>Graduated Income Tax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Warm-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816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What was the Gilded Age?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Period roughly from 1870s until 1900</a:t>
            </a:r>
          </a:p>
          <a:p>
            <a:endParaRPr lang="en-US" dirty="0"/>
          </a:p>
          <a:p>
            <a:r>
              <a:rPr lang="en-US" dirty="0" smtClean="0"/>
              <a:t>Coined “Gilded” by Twain </a:t>
            </a:r>
          </a:p>
          <a:p>
            <a:endParaRPr lang="en-US" dirty="0"/>
          </a:p>
          <a:p>
            <a:r>
              <a:rPr lang="en-US" dirty="0" smtClean="0"/>
              <a:t>Period of great growth / immigration in the USA</a:t>
            </a:r>
          </a:p>
          <a:p>
            <a:endParaRPr lang="en-US" dirty="0"/>
          </a:p>
          <a:p>
            <a:r>
              <a:rPr lang="en-US" dirty="0" smtClean="0"/>
              <a:t>Large issues with poverty </a:t>
            </a:r>
            <a:r>
              <a:rPr lang="en-US" smtClean="0"/>
              <a:t>and inequality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873" y="1905000"/>
            <a:ext cx="3973727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59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Did Washington need to be reformed?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343400" y="1295400"/>
            <a:ext cx="4440936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Many people believed D.C. to be corrupt</a:t>
            </a:r>
          </a:p>
          <a:p>
            <a:endParaRPr lang="en-US" u="sng" dirty="0" smtClean="0"/>
          </a:p>
          <a:p>
            <a:r>
              <a:rPr lang="en-US" u="sng" dirty="0" smtClean="0"/>
              <a:t>Credit </a:t>
            </a:r>
            <a:r>
              <a:rPr lang="en-US" u="sng" dirty="0" err="1" smtClean="0"/>
              <a:t>Mobilier</a:t>
            </a:r>
            <a:r>
              <a:rPr lang="en-US" u="sng" dirty="0" smtClean="0"/>
              <a:t> Scandal</a:t>
            </a:r>
            <a:r>
              <a:rPr lang="en-US" dirty="0" smtClean="0"/>
              <a:t> fuels speculation   </a:t>
            </a:r>
          </a:p>
          <a:p>
            <a:pPr lvl="1"/>
            <a:r>
              <a:rPr lang="en-US" dirty="0" smtClean="0"/>
              <a:t>(overpay RRs from </a:t>
            </a:r>
            <a:r>
              <a:rPr lang="en-US" dirty="0" err="1" smtClean="0"/>
              <a:t>Govt</a:t>
            </a:r>
            <a:r>
              <a:rPr lang="en-US" dirty="0" smtClean="0"/>
              <a:t> $$)</a:t>
            </a:r>
          </a:p>
          <a:p>
            <a:endParaRPr lang="en-US" dirty="0"/>
          </a:p>
          <a:p>
            <a:r>
              <a:rPr lang="en-US" dirty="0" smtClean="0"/>
              <a:t>Corporations were too powerful</a:t>
            </a:r>
          </a:p>
          <a:p>
            <a:endParaRPr lang="en-US" dirty="0" smtClean="0"/>
          </a:p>
          <a:p>
            <a:r>
              <a:rPr lang="en-US" dirty="0" smtClean="0"/>
              <a:t>Civil Service Reform to fix the “</a:t>
            </a:r>
            <a:r>
              <a:rPr lang="en-US" u="sng" dirty="0" smtClean="0"/>
              <a:t>spoils system</a:t>
            </a:r>
            <a:r>
              <a:rPr lang="en-US" dirty="0" smtClean="0"/>
              <a:t>”</a:t>
            </a:r>
          </a:p>
          <a:p>
            <a:endParaRPr lang="en-US" dirty="0" smtClean="0"/>
          </a:p>
          <a:p>
            <a:r>
              <a:rPr lang="en-US" dirty="0" smtClean="0"/>
              <a:t>Political Pressure led to consumer protection laws: </a:t>
            </a:r>
            <a:r>
              <a:rPr lang="en-US" u="sng" dirty="0" smtClean="0"/>
              <a:t>Sherman Anti-Trust Act</a:t>
            </a:r>
            <a:r>
              <a:rPr lang="en-US" dirty="0" smtClean="0"/>
              <a:t> (weak)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47800"/>
            <a:ext cx="3916601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Turn and talk – What do you see?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01886"/>
            <a:ext cx="9144000" cy="618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7200" y="101906"/>
            <a:ext cx="815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Think – Pair – Share </a:t>
            </a:r>
          </a:p>
          <a:p>
            <a:pPr algn="ctr"/>
            <a:r>
              <a:rPr lang="en-US" b="1" dirty="0" smtClean="0"/>
              <a:t>In your groups analyze the cartoon and then share out as a group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" y="62345"/>
            <a:ext cx="5187523" cy="6795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410200" y="457200"/>
            <a:ext cx="3352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Think – Pair – </a:t>
            </a:r>
            <a:r>
              <a:rPr lang="en-US" b="1" dirty="0" smtClean="0"/>
              <a:t>Share</a:t>
            </a:r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 </a:t>
            </a:r>
            <a:endParaRPr lang="en-US" b="1" dirty="0"/>
          </a:p>
          <a:p>
            <a:pPr algn="ctr"/>
            <a:r>
              <a:rPr lang="en-US" b="1" dirty="0"/>
              <a:t>In your groups analyze the cartoon and then share out as a group</a:t>
            </a:r>
          </a:p>
        </p:txBody>
      </p:sp>
    </p:spTree>
    <p:extLst>
      <p:ext uri="{BB962C8B-B14F-4D97-AF65-F5344CB8AC3E}">
        <p14:creationId xmlns:p14="http://schemas.microsoft.com/office/powerpoint/2010/main" val="3572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algn="ctr"/>
            <a:r>
              <a:rPr lang="en-US" dirty="0" smtClean="0"/>
              <a:t>Changes in Rural America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143000"/>
            <a:ext cx="4648200" cy="5257800"/>
          </a:xfrm>
        </p:spPr>
        <p:txBody>
          <a:bodyPr>
            <a:normAutofit fontScale="92500"/>
          </a:bodyPr>
          <a:lstStyle/>
          <a:p>
            <a:r>
              <a:rPr lang="en-US" u="sng" dirty="0" smtClean="0"/>
              <a:t>The Grange </a:t>
            </a:r>
            <a:r>
              <a:rPr lang="en-US" dirty="0" smtClean="0"/>
              <a:t>was created to unite farmers politically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u="sng" dirty="0" smtClean="0"/>
              <a:t>Granger Laws </a:t>
            </a:r>
            <a:r>
              <a:rPr lang="en-US" dirty="0" smtClean="0"/>
              <a:t>were passed to help farmers combat the powerful railroads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Grange eventually falls apart and is replaced by </a:t>
            </a:r>
            <a:r>
              <a:rPr lang="en-US" u="sng" dirty="0" smtClean="0"/>
              <a:t>The Farmer’s Alliance 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078" y="838200"/>
            <a:ext cx="3779322" cy="5820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did the Farmer’s Alliance want?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828800"/>
            <a:ext cx="4059936" cy="4572000"/>
          </a:xfrm>
        </p:spPr>
        <p:txBody>
          <a:bodyPr/>
          <a:lstStyle/>
          <a:p>
            <a:r>
              <a:rPr lang="en-US" dirty="0" smtClean="0"/>
              <a:t>Low interest loans for farmers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Higher prices for their products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43307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115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04800"/>
            <a:ext cx="87630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Did Reformers Start a Political Party?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990600"/>
            <a:ext cx="4648200" cy="5715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Called the People’s Party (Populists)</a:t>
            </a:r>
          </a:p>
          <a:p>
            <a:endParaRPr lang="en-US" dirty="0"/>
          </a:p>
          <a:p>
            <a:r>
              <a:rPr lang="en-US" dirty="0" smtClean="0"/>
              <a:t>Formed to represent average American instead of Big Business</a:t>
            </a:r>
          </a:p>
          <a:p>
            <a:endParaRPr lang="en-US" dirty="0" smtClean="0"/>
          </a:p>
          <a:p>
            <a:r>
              <a:rPr lang="en-US" dirty="0" smtClean="0"/>
              <a:t>Proposed Changes:	</a:t>
            </a:r>
          </a:p>
          <a:p>
            <a:pPr lvl="2"/>
            <a:r>
              <a:rPr lang="en-US" dirty="0" smtClean="0"/>
              <a:t>Silver Standard!!!!</a:t>
            </a:r>
          </a:p>
          <a:p>
            <a:pPr lvl="2"/>
            <a:r>
              <a:rPr lang="en-US" dirty="0" smtClean="0"/>
              <a:t>8 </a:t>
            </a:r>
            <a:r>
              <a:rPr lang="en-US" dirty="0" err="1" smtClean="0"/>
              <a:t>Hr</a:t>
            </a:r>
            <a:r>
              <a:rPr lang="en-US" dirty="0" smtClean="0"/>
              <a:t> Workday</a:t>
            </a:r>
          </a:p>
          <a:p>
            <a:pPr lvl="2"/>
            <a:r>
              <a:rPr lang="en-US" dirty="0" smtClean="0"/>
              <a:t>Immigration Restrictions</a:t>
            </a:r>
          </a:p>
          <a:p>
            <a:pPr lvl="2"/>
            <a:r>
              <a:rPr lang="en-US" dirty="0" smtClean="0"/>
              <a:t>Regulation of railroads</a:t>
            </a:r>
          </a:p>
          <a:p>
            <a:pPr lvl="2"/>
            <a:r>
              <a:rPr lang="en-US" dirty="0" smtClean="0"/>
              <a:t>Income tax</a:t>
            </a:r>
          </a:p>
          <a:p>
            <a:pPr lvl="2"/>
            <a:r>
              <a:rPr lang="en-US" dirty="0" smtClean="0"/>
              <a:t>Direct election of Senators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Populists lose election of 1892 but their ideas gain wider acceptance (next unit)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4238006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114</TotalTime>
  <Words>249</Words>
  <Application>Microsoft Office PowerPoint</Application>
  <PresentationFormat>On-screen Show (4:3)</PresentationFormat>
  <Paragraphs>67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Verdana</vt:lpstr>
      <vt:lpstr>Wingdings 2</vt:lpstr>
      <vt:lpstr>Paper</vt:lpstr>
      <vt:lpstr>The Gilded Age</vt:lpstr>
      <vt:lpstr>Warm- Up</vt:lpstr>
      <vt:lpstr>What was the Gilded Age?</vt:lpstr>
      <vt:lpstr>Did Washington need to be reformed?</vt:lpstr>
      <vt:lpstr>Turn and talk – What do you see?</vt:lpstr>
      <vt:lpstr>PowerPoint Presentation</vt:lpstr>
      <vt:lpstr>Changes in Rural America</vt:lpstr>
      <vt:lpstr>What did the Farmer’s Alliance want?</vt:lpstr>
      <vt:lpstr>Did Reformers Start a Political Party?</vt:lpstr>
      <vt:lpstr>PowerPoint Presentation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Gilded Age</dc:title>
  <dc:creator>mcdonaldd2</dc:creator>
  <cp:lastModifiedBy>Sacerdote, Kevin R.</cp:lastModifiedBy>
  <cp:revision>13</cp:revision>
  <dcterms:created xsi:type="dcterms:W3CDTF">2012-10-03T13:26:04Z</dcterms:created>
  <dcterms:modified xsi:type="dcterms:W3CDTF">2016-10-03T12:32:43Z</dcterms:modified>
</cp:coreProperties>
</file>